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7" r:id="rId5"/>
    <p:sldId id="258" r:id="rId6"/>
    <p:sldId id="267" r:id="rId7"/>
    <p:sldId id="268" r:id="rId8"/>
    <p:sldId id="261" r:id="rId9"/>
    <p:sldId id="262" r:id="rId10"/>
    <p:sldId id="259" r:id="rId11"/>
    <p:sldId id="260" r:id="rId12"/>
    <p:sldId id="264" r:id="rId13"/>
    <p:sldId id="266" r:id="rId14"/>
    <p:sldId id="265" r:id="rId15"/>
    <p:sldId id="263" r:id="rId1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698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950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07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89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686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611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8942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176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5801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536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689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5A9B0-FE65-4813-A504-8A439E218100}" type="datetimeFigureOut">
              <a:rPr lang="sl-SI" smtClean="0"/>
              <a:t>19.11.2014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EBD05-7771-45C2-BB2E-C87D8D0DA96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636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SME Instrument</a:t>
            </a:r>
            <a:br>
              <a:rPr lang="sl-SI" dirty="0" smtClean="0"/>
            </a:br>
            <a:r>
              <a:rPr lang="sl-SI" dirty="0" smtClean="0"/>
              <a:t>evalvacija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 smtClean="0"/>
              <a:t>Miomir</a:t>
            </a:r>
            <a:r>
              <a:rPr lang="sl-SI" dirty="0" smtClean="0"/>
              <a:t> Knežević,</a:t>
            </a:r>
          </a:p>
          <a:p>
            <a:r>
              <a:rPr lang="sl-SI" dirty="0" err="1" smtClean="0"/>
              <a:t>Educell</a:t>
            </a:r>
            <a:r>
              <a:rPr lang="sl-SI" dirty="0" smtClean="0"/>
              <a:t> d.o.o.</a:t>
            </a:r>
          </a:p>
          <a:p>
            <a:r>
              <a:rPr lang="sl-SI" dirty="0" err="1" smtClean="0"/>
              <a:t>Medical</a:t>
            </a:r>
            <a:r>
              <a:rPr lang="sl-SI" dirty="0" smtClean="0"/>
              <a:t> </a:t>
            </a:r>
            <a:r>
              <a:rPr lang="sl-SI" dirty="0" err="1" smtClean="0"/>
              <a:t>Biobank</a:t>
            </a:r>
            <a:r>
              <a:rPr lang="sl-SI" dirty="0" smtClean="0"/>
              <a:t> </a:t>
            </a:r>
            <a:r>
              <a:rPr lang="sl-SI" dirty="0" err="1" smtClean="0"/>
              <a:t>Swiss</a:t>
            </a:r>
            <a:r>
              <a:rPr lang="sl-SI" dirty="0" smtClean="0"/>
              <a:t> Institute AG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34607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" y="332656"/>
            <a:ext cx="8370705" cy="5497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804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332879" cy="4603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345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err="1" smtClean="0"/>
              <a:t>Statistical</a:t>
            </a:r>
            <a:r>
              <a:rPr lang="sl-SI" dirty="0" smtClean="0"/>
              <a:t> </a:t>
            </a:r>
            <a:r>
              <a:rPr lang="sl-SI" dirty="0" err="1" smtClean="0"/>
              <a:t>information</a:t>
            </a:r>
            <a:r>
              <a:rPr lang="sl-SI" dirty="0" smtClean="0"/>
              <a:t> on </a:t>
            </a:r>
            <a:r>
              <a:rPr lang="sl-SI" dirty="0" err="1" smtClean="0"/>
              <a:t>evaluators</a:t>
            </a:r>
            <a:endParaRPr lang="sl-SI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3066163" cy="2710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87810"/>
            <a:ext cx="3301264" cy="2527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200" y="3637597"/>
            <a:ext cx="3512418" cy="3002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6214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15" y="188640"/>
            <a:ext cx="9715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4976"/>
            <a:ext cx="685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8288"/>
            <a:ext cx="14382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2736"/>
            <a:ext cx="177165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07376"/>
            <a:ext cx="169545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052736"/>
            <a:ext cx="18192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534" y="5877272"/>
            <a:ext cx="5316835" cy="70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700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914400"/>
            <a:ext cx="68961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3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274697" cy="4617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917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5561154" cy="619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3452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6632"/>
            <a:ext cx="6374318" cy="639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2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The distribution of projects per topic and the corresponding budgets</a:t>
            </a:r>
            <a:r>
              <a:rPr lang="sl-SI" sz="3100" dirty="0" smtClean="0"/>
              <a:t> </a:t>
            </a:r>
            <a:endParaRPr lang="sl-SI" dirty="0"/>
          </a:p>
        </p:txBody>
      </p:sp>
      <p:sp>
        <p:nvSpPr>
          <p:cNvPr id="5" name="Ograda vsebine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. </a:t>
            </a:r>
            <a:r>
              <a:rPr lang="en-US" b="1" dirty="0"/>
              <a:t>Budget in EUR </a:t>
            </a:r>
            <a:r>
              <a:rPr lang="en-US" dirty="0"/>
              <a:t>	</a:t>
            </a:r>
            <a:r>
              <a:rPr lang="en-US" b="1" dirty="0"/>
              <a:t>Projects to be funded </a:t>
            </a:r>
            <a:r>
              <a:rPr lang="en-US" dirty="0"/>
              <a:t>	</a:t>
            </a:r>
          </a:p>
          <a:p>
            <a:r>
              <a:rPr lang="sl-SI" b="1" dirty="0"/>
              <a:t>BG-12 </a:t>
            </a:r>
            <a:r>
              <a:rPr lang="sl-SI" dirty="0"/>
              <a:t>	150,000 	3 	</a:t>
            </a:r>
          </a:p>
          <a:p>
            <a:r>
              <a:rPr lang="sl-SI" b="1" dirty="0" err="1"/>
              <a:t>Biotech</a:t>
            </a:r>
            <a:r>
              <a:rPr lang="sl-SI" b="1" dirty="0"/>
              <a:t> </a:t>
            </a:r>
            <a:r>
              <a:rPr lang="sl-SI" dirty="0"/>
              <a:t>	150,000 	3 	</a:t>
            </a:r>
          </a:p>
          <a:p>
            <a:r>
              <a:rPr lang="sl-SI" b="1" dirty="0"/>
              <a:t>IT-1 </a:t>
            </a:r>
            <a:r>
              <a:rPr lang="sl-SI" dirty="0"/>
              <a:t>	</a:t>
            </a:r>
            <a:r>
              <a:rPr lang="sl-SI" dirty="0" smtClean="0"/>
              <a:t>	1,300,000 </a:t>
            </a:r>
            <a:r>
              <a:rPr lang="sl-SI" dirty="0"/>
              <a:t>	26 	</a:t>
            </a:r>
          </a:p>
          <a:p>
            <a:r>
              <a:rPr lang="sl-SI" b="1" dirty="0"/>
              <a:t>NMP </a:t>
            </a:r>
            <a:r>
              <a:rPr lang="sl-SI" dirty="0"/>
              <a:t>	850,000 	17 	</a:t>
            </a:r>
          </a:p>
          <a:p>
            <a:r>
              <a:rPr lang="sl-SI" b="1" dirty="0"/>
              <a:t>SC-5 </a:t>
            </a:r>
            <a:r>
              <a:rPr lang="sl-SI" b="1" dirty="0" smtClean="0"/>
              <a:t>	</a:t>
            </a:r>
            <a:r>
              <a:rPr lang="sl-SI" dirty="0"/>
              <a:t>	600,000 	12 	</a:t>
            </a:r>
          </a:p>
          <a:p>
            <a:r>
              <a:rPr lang="sl-SI" b="1" dirty="0"/>
              <a:t>SFS-8 </a:t>
            </a:r>
            <a:r>
              <a:rPr lang="sl-SI" dirty="0"/>
              <a:t>	350,000 	7 	</a:t>
            </a:r>
          </a:p>
          <a:p>
            <a:r>
              <a:rPr lang="sl-SI" b="1" dirty="0"/>
              <a:t>SIE-1 </a:t>
            </a:r>
            <a:r>
              <a:rPr lang="sl-SI" dirty="0"/>
              <a:t>	1,150,000 	23 	</a:t>
            </a:r>
          </a:p>
          <a:p>
            <a:r>
              <a:rPr lang="sl-SI" b="1" dirty="0"/>
              <a:t>SPACE </a:t>
            </a:r>
            <a:r>
              <a:rPr lang="sl-SI" dirty="0"/>
              <a:t>	200,000 	4 	</a:t>
            </a:r>
          </a:p>
          <a:p>
            <a:r>
              <a:rPr lang="sl-SI" b="1" dirty="0"/>
              <a:t>DRS-17 </a:t>
            </a:r>
            <a:r>
              <a:rPr lang="sl-SI" dirty="0"/>
              <a:t>	300,000 	6 	</a:t>
            </a:r>
          </a:p>
          <a:p>
            <a:r>
              <a:rPr lang="sl-SI" b="1" dirty="0"/>
              <a:t>PHC-12 </a:t>
            </a:r>
            <a:r>
              <a:rPr lang="sl-SI" dirty="0"/>
              <a:t>	1,200,000 	24 	</a:t>
            </a:r>
          </a:p>
          <a:p>
            <a:r>
              <a:rPr lang="sl-SI" b="1" dirty="0"/>
              <a:t>ODI </a:t>
            </a:r>
            <a:r>
              <a:rPr lang="sl-SI" dirty="0"/>
              <a:t>	</a:t>
            </a:r>
            <a:r>
              <a:rPr lang="sl-SI" dirty="0" smtClean="0"/>
              <a:t>	1,500,000 </a:t>
            </a:r>
            <a:r>
              <a:rPr lang="sl-SI" dirty="0"/>
              <a:t>	30 	</a:t>
            </a:r>
          </a:p>
          <a:p>
            <a:r>
              <a:rPr lang="sl-SI" b="1" i="1" dirty="0"/>
              <a:t>TOTAL </a:t>
            </a:r>
            <a:r>
              <a:rPr lang="sl-SI" dirty="0"/>
              <a:t>	</a:t>
            </a:r>
            <a:r>
              <a:rPr lang="sl-SI" i="1" dirty="0"/>
              <a:t>7,750,000 </a:t>
            </a:r>
            <a:r>
              <a:rPr lang="sl-SI" dirty="0"/>
              <a:t>	</a:t>
            </a:r>
            <a:r>
              <a:rPr lang="sl-SI" i="1" dirty="0"/>
              <a:t>155 </a:t>
            </a:r>
            <a:r>
              <a:rPr lang="sl-SI" dirty="0"/>
              <a:t>	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78020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Rezultati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 err="1"/>
              <a:t>Projects</a:t>
            </a:r>
            <a:r>
              <a:rPr lang="sl-SI" b="1" dirty="0"/>
              <a:t> </a:t>
            </a:r>
            <a:r>
              <a:rPr lang="sl-SI" b="1" dirty="0" err="1"/>
              <a:t>submitted</a:t>
            </a:r>
            <a:r>
              <a:rPr lang="sl-SI" b="1" dirty="0"/>
              <a:t> </a:t>
            </a:r>
            <a:r>
              <a:rPr lang="sl-SI" dirty="0"/>
              <a:t>	</a:t>
            </a:r>
            <a:r>
              <a:rPr lang="sl-SI" b="1" dirty="0" err="1"/>
              <a:t>Projects</a:t>
            </a:r>
            <a:r>
              <a:rPr lang="sl-SI" b="1" dirty="0"/>
              <a:t> </a:t>
            </a:r>
            <a:r>
              <a:rPr lang="sl-SI" b="1" dirty="0" err="1"/>
              <a:t>funded</a:t>
            </a:r>
            <a:r>
              <a:rPr lang="sl-SI" b="1" dirty="0"/>
              <a:t> </a:t>
            </a:r>
            <a:r>
              <a:rPr lang="sl-SI" dirty="0"/>
              <a:t>	</a:t>
            </a:r>
          </a:p>
          <a:p>
            <a:pPr marL="914400" lvl="2" indent="0">
              <a:buNone/>
            </a:pPr>
            <a:r>
              <a:rPr lang="sl-SI" sz="3600" b="1" dirty="0"/>
              <a:t>2662 </a:t>
            </a:r>
            <a:r>
              <a:rPr lang="sl-SI" sz="3600" dirty="0"/>
              <a:t>	</a:t>
            </a:r>
            <a:r>
              <a:rPr lang="sl-SI" sz="3600" dirty="0" smtClean="0"/>
              <a:t>		</a:t>
            </a:r>
            <a:r>
              <a:rPr lang="sl-SI" sz="3600" b="1" dirty="0" smtClean="0"/>
              <a:t>155 </a:t>
            </a:r>
            <a:r>
              <a:rPr lang="sl-SI" sz="3600" dirty="0"/>
              <a:t>	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1523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99147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6068143" cy="495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23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8474296" cy="478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541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5451992" cy="360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640"/>
            <a:ext cx="786765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092" y="2132856"/>
            <a:ext cx="4484908" cy="359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9119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3926331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1809"/>
            <a:ext cx="3815924" cy="3444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993" y="3803629"/>
            <a:ext cx="3018935" cy="3031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80" y="3626412"/>
            <a:ext cx="3115196" cy="290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9002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34</Words>
  <Application>Microsoft Office PowerPoint</Application>
  <PresentationFormat>Diaprojekcija na zaslonu (4:3)</PresentationFormat>
  <Paragraphs>22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Officeova tema</vt:lpstr>
      <vt:lpstr>SME Instrument evalvacija</vt:lpstr>
      <vt:lpstr>PowerPointova predstavitev</vt:lpstr>
      <vt:lpstr>PowerPointova predstavitev</vt:lpstr>
      <vt:lpstr>The distribution of projects per topic and the corresponding budgets </vt:lpstr>
      <vt:lpstr>Rezultati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Statistical information on evaluators</vt:lpstr>
      <vt:lpstr>PowerPointova predstavitev</vt:lpstr>
      <vt:lpstr>PowerPointova predstavitev</vt:lpstr>
      <vt:lpstr>PowerPointova predstavitev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SME Instrument evalvacija</dc:title>
  <dc:creator>Mio</dc:creator>
  <cp:lastModifiedBy>Mio</cp:lastModifiedBy>
  <cp:revision>4</cp:revision>
  <dcterms:created xsi:type="dcterms:W3CDTF">2014-11-19T07:58:31Z</dcterms:created>
  <dcterms:modified xsi:type="dcterms:W3CDTF">2014-11-19T08:33:45Z</dcterms:modified>
</cp:coreProperties>
</file>